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8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5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7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0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5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5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2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7677-7EEA-451B-9ADD-5FB596FB61D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4FF4-D571-4334-A938-0CE0A54D7E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571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071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Erasmus 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E.I.T. de Schepper</dc:creator>
  <cp:lastModifiedBy>E.I.T. de Schepper</cp:lastModifiedBy>
  <cp:revision>1</cp:revision>
  <dcterms:created xsi:type="dcterms:W3CDTF">2018-04-06T07:44:37Z</dcterms:created>
  <dcterms:modified xsi:type="dcterms:W3CDTF">2018-04-06T07:45:42Z</dcterms:modified>
</cp:coreProperties>
</file>